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A6DF1643-E110-4CF0-A689-075C51C20DD2}" type="datetimeFigureOut">
              <a:rPr lang="en-US" smtClean="0"/>
              <a:t>4/28/2013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2880495-3094-4262-9002-CA884315074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DF1643-E110-4CF0-A689-075C51C20DD2}" type="datetimeFigureOut">
              <a:rPr lang="en-US" smtClean="0"/>
              <a:t>4/28/2013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880495-3094-4262-9002-CA88431507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DF1643-E110-4CF0-A689-075C51C20DD2}" type="datetimeFigureOut">
              <a:rPr lang="en-US" smtClean="0"/>
              <a:t>4/28/2013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880495-3094-4262-9002-CA88431507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DF1643-E110-4CF0-A689-075C51C20DD2}" type="datetimeFigureOut">
              <a:rPr lang="en-US" smtClean="0"/>
              <a:t>4/28/2013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880495-3094-4262-9002-CA88431507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A6DF1643-E110-4CF0-A689-075C51C20DD2}" type="datetimeFigureOut">
              <a:rPr lang="en-US" smtClean="0"/>
              <a:t>4/28/2013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2880495-3094-4262-9002-CA884315074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DF1643-E110-4CF0-A689-075C51C20DD2}" type="datetimeFigureOut">
              <a:rPr lang="en-US" smtClean="0"/>
              <a:t>4/28/2013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32880495-3094-4262-9002-CA884315074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DF1643-E110-4CF0-A689-075C51C20DD2}" type="datetimeFigureOut">
              <a:rPr lang="en-US" smtClean="0"/>
              <a:t>4/28/2013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32880495-3094-4262-9002-CA88431507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DF1643-E110-4CF0-A689-075C51C20DD2}" type="datetimeFigureOut">
              <a:rPr lang="en-US" smtClean="0"/>
              <a:t>4/28/2013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880495-3094-4262-9002-CA884315074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DF1643-E110-4CF0-A689-075C51C20DD2}" type="datetimeFigureOut">
              <a:rPr lang="en-US" smtClean="0"/>
              <a:t>4/28/2013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880495-3094-4262-9002-CA88431507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A6DF1643-E110-4CF0-A689-075C51C20DD2}" type="datetimeFigureOut">
              <a:rPr lang="en-US" smtClean="0"/>
              <a:t>4/28/2013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2880495-3094-4262-9002-CA884315074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A6DF1643-E110-4CF0-A689-075C51C20DD2}" type="datetimeFigureOut">
              <a:rPr lang="en-US" smtClean="0"/>
              <a:t>4/28/2013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2880495-3094-4262-9002-CA884315074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A6DF1643-E110-4CF0-A689-075C51C20DD2}" type="datetimeFigureOut">
              <a:rPr lang="en-US" smtClean="0"/>
              <a:t>4/28/2013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32880495-3094-4262-9002-CA884315074B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 Niño </a:t>
            </a:r>
            <a:r>
              <a:rPr lang="en-US" dirty="0" err="1" smtClean="0"/>
              <a:t>P</a:t>
            </a:r>
            <a:r>
              <a:rPr lang="en-US" dirty="0" err="1" smtClean="0"/>
              <a:t>royecto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By: Dylan Sutton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/>
              <a:t>Cuando</a:t>
            </a:r>
            <a:r>
              <a:rPr lang="en-US" dirty="0" smtClean="0"/>
              <a:t> era un </a:t>
            </a:r>
            <a:r>
              <a:rPr lang="en-US" dirty="0" err="1" smtClean="0"/>
              <a:t>bebe</a:t>
            </a:r>
            <a:r>
              <a:rPr lang="en-US" dirty="0" smtClean="0"/>
              <a:t> </a:t>
            </a:r>
            <a:r>
              <a:rPr lang="en-US" dirty="0" err="1" smtClean="0"/>
              <a:t>yo</a:t>
            </a:r>
            <a:r>
              <a:rPr lang="en-US" dirty="0" smtClean="0"/>
              <a:t> </a:t>
            </a:r>
            <a:r>
              <a:rPr lang="en-US" dirty="0" err="1" smtClean="0"/>
              <a:t>estaba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  </a:t>
            </a:r>
            <a:r>
              <a:rPr lang="en-US" dirty="0" err="1" smtClean="0"/>
              <a:t>muy</a:t>
            </a:r>
            <a:r>
              <a:rPr lang="en-US" dirty="0" smtClean="0"/>
              <a:t> </a:t>
            </a:r>
            <a:r>
              <a:rPr lang="en-US" dirty="0" err="1" smtClean="0"/>
              <a:t>gordo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Bab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98800" y="2324100"/>
            <a:ext cx="6045200" cy="4533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/>
              <a:t>Cuando</a:t>
            </a:r>
            <a:r>
              <a:rPr lang="en-US" dirty="0" smtClean="0"/>
              <a:t> era </a:t>
            </a:r>
            <a:r>
              <a:rPr lang="en-US" dirty="0" err="1" smtClean="0"/>
              <a:t>joven</a:t>
            </a:r>
            <a:r>
              <a:rPr lang="en-US" dirty="0" smtClean="0"/>
              <a:t> me </a:t>
            </a:r>
            <a:r>
              <a:rPr lang="en-US" dirty="0" err="1" smtClean="0"/>
              <a:t>gustaba</a:t>
            </a:r>
            <a:r>
              <a:rPr lang="en-US" dirty="0" smtClean="0"/>
              <a:t> </a:t>
            </a:r>
            <a:r>
              <a:rPr lang="en-US" dirty="0" err="1" smtClean="0"/>
              <a:t>pescar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6" name="Content Placeholder 5" descr="photo 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454400" y="2590800"/>
            <a:ext cx="5689600" cy="4267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/>
              <a:t>Cuando</a:t>
            </a:r>
            <a:r>
              <a:rPr lang="en-US" dirty="0" smtClean="0"/>
              <a:t> era </a:t>
            </a:r>
            <a:r>
              <a:rPr lang="en-US" dirty="0" err="1" smtClean="0"/>
              <a:t>niño</a:t>
            </a:r>
            <a:r>
              <a:rPr lang="en-US" dirty="0" smtClean="0"/>
              <a:t> </a:t>
            </a:r>
            <a:r>
              <a:rPr lang="en-US" dirty="0" err="1" smtClean="0"/>
              <a:t>yo</a:t>
            </a:r>
            <a:r>
              <a:rPr lang="en-US" dirty="0" smtClean="0"/>
              <a:t> </a:t>
            </a:r>
            <a:r>
              <a:rPr lang="en-US" dirty="0" err="1" smtClean="0"/>
              <a:t>amaba</a:t>
            </a:r>
            <a:r>
              <a:rPr lang="en-US" dirty="0" smtClean="0"/>
              <a:t> a mi padre y la </a:t>
            </a:r>
            <a:r>
              <a:rPr lang="en-US" dirty="0" err="1" smtClean="0"/>
              <a:t>Navidad</a:t>
            </a:r>
            <a:r>
              <a:rPr lang="en-US" dirty="0" smtClean="0"/>
              <a:t> era </a:t>
            </a:r>
            <a:r>
              <a:rPr lang="en-US" dirty="0" err="1" smtClean="0"/>
              <a:t>sencillo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" name="Content Placeholder 4" descr="photo 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352800" y="2514600"/>
            <a:ext cx="5791200" cy="4343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De </a:t>
            </a:r>
            <a:r>
              <a:rPr lang="en-US" dirty="0" err="1" smtClean="0"/>
              <a:t>niño</a:t>
            </a:r>
            <a:r>
              <a:rPr lang="en-US" dirty="0" smtClean="0"/>
              <a:t> </a:t>
            </a:r>
            <a:r>
              <a:rPr lang="en-US" dirty="0" err="1" smtClean="0"/>
              <a:t>yo</a:t>
            </a:r>
            <a:r>
              <a:rPr lang="en-US" dirty="0" smtClean="0"/>
              <a:t> </a:t>
            </a:r>
            <a:r>
              <a:rPr lang="en-US" dirty="0" err="1" smtClean="0"/>
              <a:t>jugué</a:t>
            </a:r>
            <a:r>
              <a:rPr lang="en-US" dirty="0" smtClean="0"/>
              <a:t> </a:t>
            </a:r>
            <a:r>
              <a:rPr lang="en-US" dirty="0" err="1" smtClean="0"/>
              <a:t>béisbol</a:t>
            </a:r>
            <a:r>
              <a:rPr lang="en-US" dirty="0" smtClean="0"/>
              <a:t>. </a:t>
            </a:r>
            <a:r>
              <a:rPr lang="en-US" dirty="0" err="1" smtClean="0"/>
              <a:t>Yo</a:t>
            </a:r>
            <a:r>
              <a:rPr lang="en-US" dirty="0" smtClean="0"/>
              <a:t> </a:t>
            </a:r>
            <a:r>
              <a:rPr lang="en-US" dirty="0" err="1" smtClean="0"/>
              <a:t>requerdo</a:t>
            </a:r>
            <a:r>
              <a:rPr lang="en-US" dirty="0" smtClean="0"/>
              <a:t> </a:t>
            </a:r>
            <a:r>
              <a:rPr lang="en-US" dirty="0" err="1" smtClean="0"/>
              <a:t>cuando</a:t>
            </a:r>
            <a:r>
              <a:rPr lang="en-US" dirty="0" smtClean="0"/>
              <a:t> me </a:t>
            </a:r>
            <a:r>
              <a:rPr lang="en-US" dirty="0" err="1" smtClean="0"/>
              <a:t>golpeó</a:t>
            </a:r>
            <a:r>
              <a:rPr lang="en-US" dirty="0" smtClean="0"/>
              <a:t> un homerun.</a:t>
            </a:r>
            <a:endParaRPr lang="en-US" dirty="0"/>
          </a:p>
        </p:txBody>
      </p:sp>
      <p:pic>
        <p:nvPicPr>
          <p:cNvPr id="5" name="Content Placeholder 4" descr="photo 3 (1)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962400" y="2971800"/>
            <a:ext cx="5181600" cy="3886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/>
              <a:t>Yo</a:t>
            </a:r>
            <a:r>
              <a:rPr lang="en-US" dirty="0" smtClean="0"/>
              <a:t> </a:t>
            </a:r>
            <a:r>
              <a:rPr lang="en-US" dirty="0" err="1" smtClean="0"/>
              <a:t>r</a:t>
            </a:r>
            <a:r>
              <a:rPr lang="en-US" dirty="0" err="1" smtClean="0"/>
              <a:t>equerdo</a:t>
            </a:r>
            <a:r>
              <a:rPr lang="en-US" dirty="0" smtClean="0"/>
              <a:t> </a:t>
            </a:r>
            <a:r>
              <a:rPr lang="en-US" dirty="0" err="1" smtClean="0"/>
              <a:t>cuando</a:t>
            </a:r>
            <a:r>
              <a:rPr lang="en-US" dirty="0" smtClean="0"/>
              <a:t> </a:t>
            </a:r>
            <a:r>
              <a:rPr lang="en-US" dirty="0" err="1" smtClean="0"/>
              <a:t>jugué</a:t>
            </a:r>
            <a:r>
              <a:rPr lang="en-US" dirty="0" smtClean="0"/>
              <a:t> con Speedy de </a:t>
            </a:r>
            <a:r>
              <a:rPr lang="en-US" dirty="0" err="1" smtClean="0"/>
              <a:t>niño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" name="Content Placeholder 4" descr="photo (2)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114800" y="2819400"/>
            <a:ext cx="5029200" cy="4038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/>
              <a:t>Ahora</a:t>
            </a:r>
            <a:r>
              <a:rPr lang="en-US" dirty="0" smtClean="0"/>
              <a:t> </a:t>
            </a:r>
            <a:r>
              <a:rPr lang="en-US" dirty="0" err="1" smtClean="0"/>
              <a:t>yo</a:t>
            </a:r>
            <a:r>
              <a:rPr lang="en-US" dirty="0" smtClean="0"/>
              <a:t> </a:t>
            </a:r>
            <a:r>
              <a:rPr lang="en-US" dirty="0" err="1" smtClean="0"/>
              <a:t>toco</a:t>
            </a:r>
            <a:r>
              <a:rPr lang="en-US" dirty="0" smtClean="0"/>
              <a:t> el trombone.</a:t>
            </a:r>
            <a:endParaRPr lang="en-US" dirty="0"/>
          </a:p>
        </p:txBody>
      </p:sp>
      <p:pic>
        <p:nvPicPr>
          <p:cNvPr id="5" name="Content Placeholder 4" descr="photo 1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95800" y="2332038"/>
            <a:ext cx="4648200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/>
              <a:t>Yo</a:t>
            </a:r>
            <a:r>
              <a:rPr lang="en-US" dirty="0" smtClean="0"/>
              <a:t> me </a:t>
            </a:r>
            <a:r>
              <a:rPr lang="en-US" dirty="0" err="1" smtClean="0"/>
              <a:t>gusta</a:t>
            </a:r>
            <a:r>
              <a:rPr lang="en-US" dirty="0" smtClean="0"/>
              <a:t> </a:t>
            </a:r>
            <a:r>
              <a:rPr lang="en-US" dirty="0" err="1" smtClean="0"/>
              <a:t>escuchar</a:t>
            </a:r>
            <a:r>
              <a:rPr lang="en-US" dirty="0" smtClean="0"/>
              <a:t> a la </a:t>
            </a:r>
            <a:r>
              <a:rPr lang="en-US" dirty="0" err="1" smtClean="0"/>
              <a:t>música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9" name="Content Placeholder 8" descr="photo (3)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5105400" y="2819400"/>
            <a:ext cx="4038600" cy="4038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ES" dirty="0" smtClean="0"/>
              <a:t>Me </a:t>
            </a:r>
            <a:r>
              <a:rPr lang="es-ES" dirty="0" smtClean="0"/>
              <a:t>encanta jugar con mi mejor </a:t>
            </a:r>
            <a:r>
              <a:rPr lang="es-ES" dirty="0" smtClean="0"/>
              <a:t>amiga </a:t>
            </a:r>
            <a:r>
              <a:rPr lang="es-ES" dirty="0" err="1" smtClean="0"/>
              <a:t>Laila</a:t>
            </a:r>
            <a:r>
              <a:rPr lang="es-ES" dirty="0" smtClean="0"/>
              <a:t>.</a:t>
            </a:r>
            <a:endParaRPr lang="en-US" dirty="0"/>
          </a:p>
        </p:txBody>
      </p:sp>
      <p:pic>
        <p:nvPicPr>
          <p:cNvPr id="5" name="Content Placeholder 4" descr="photo 2 (2)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038600" y="3028950"/>
            <a:ext cx="5105400" cy="38290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2536</TotalTime>
  <Words>84</Words>
  <Application>Microsoft Office PowerPoint</Application>
  <PresentationFormat>On-screen Show (4:3)</PresentationFormat>
  <Paragraphs>11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Foundry</vt:lpstr>
      <vt:lpstr>De Niño Proyecto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dylan</dc:creator>
  <cp:lastModifiedBy>dylan</cp:lastModifiedBy>
  <cp:revision>34</cp:revision>
  <dcterms:created xsi:type="dcterms:W3CDTF">2013-04-28T17:32:52Z</dcterms:created>
  <dcterms:modified xsi:type="dcterms:W3CDTF">2013-04-30T11:49:34Z</dcterms:modified>
</cp:coreProperties>
</file>