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7" r:id="rId11"/>
    <p:sldId id="264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96409-5882-4076-842E-A6F22C4B3839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314C0-F502-47E2-B9CD-FC9AB0A791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314C0-F502-47E2-B9CD-FC9AB0A7917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5739-CD3B-4688-8FBA-74E63ED64BCC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9F59-6C9E-4D33-AE67-CAF6FD8F29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5739-CD3B-4688-8FBA-74E63ED64BCC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9F59-6C9E-4D33-AE67-CAF6FD8F2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5739-CD3B-4688-8FBA-74E63ED64BCC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9F59-6C9E-4D33-AE67-CAF6FD8F2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5739-CD3B-4688-8FBA-74E63ED64BCC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9F59-6C9E-4D33-AE67-CAF6FD8F2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5739-CD3B-4688-8FBA-74E63ED64BCC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6D29F59-6C9E-4D33-AE67-CAF6FD8F2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5739-CD3B-4688-8FBA-74E63ED64BCC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9F59-6C9E-4D33-AE67-CAF6FD8F2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5739-CD3B-4688-8FBA-74E63ED64BCC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9F59-6C9E-4D33-AE67-CAF6FD8F2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5739-CD3B-4688-8FBA-74E63ED64BCC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9F59-6C9E-4D33-AE67-CAF6FD8F2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5739-CD3B-4688-8FBA-74E63ED64BCC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9F59-6C9E-4D33-AE67-CAF6FD8F2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5739-CD3B-4688-8FBA-74E63ED64BCC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9F59-6C9E-4D33-AE67-CAF6FD8F2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5739-CD3B-4688-8FBA-74E63ED64BCC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29F59-6C9E-4D33-AE67-CAF6FD8F2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9665739-CD3B-4688-8FBA-74E63ED64BCC}" type="datetimeFigureOut">
              <a:rPr lang="en-US" smtClean="0"/>
              <a:pPr/>
              <a:t>11/18/2012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6D29F59-6C9E-4D33-AE67-CAF6FD8F29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7772400" cy="1470025"/>
          </a:xfrm>
        </p:spPr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La </a:t>
            </a:r>
            <a:r>
              <a:rPr lang="en-US" i="1" dirty="0" err="1" smtClean="0">
                <a:solidFill>
                  <a:srgbClr val="FFFF00"/>
                </a:solidFill>
              </a:rPr>
              <a:t>Familia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02758_2993250158395_208800971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133600"/>
            <a:ext cx="3733800" cy="1962150"/>
          </a:xfrm>
          <a:prstGeom prst="rect">
            <a:avLst/>
          </a:prstGeom>
        </p:spPr>
      </p:pic>
      <p:pic>
        <p:nvPicPr>
          <p:cNvPr id="5" name="Picture 4" descr="Me, Dad, and Th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1" y="4114800"/>
            <a:ext cx="4800600" cy="2743200"/>
          </a:xfrm>
          <a:prstGeom prst="rect">
            <a:avLst/>
          </a:prstGeom>
        </p:spPr>
      </p:pic>
      <p:pic>
        <p:nvPicPr>
          <p:cNvPr id="6" name="Picture 5" descr="Me mom stave and madd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19372"/>
            <a:ext cx="4343400" cy="273862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Laila</a:t>
            </a: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038600" cy="4602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 llama </a:t>
            </a:r>
            <a:r>
              <a:rPr lang="en-US" sz="2800" dirty="0" err="1" smtClean="0"/>
              <a:t>Laila</a:t>
            </a:r>
            <a:r>
              <a:rPr lang="en-US" sz="2800" dirty="0" smtClean="0"/>
              <a:t>. </a:t>
            </a:r>
            <a:r>
              <a:rPr lang="en-US" sz="2800" dirty="0" err="1" smtClean="0"/>
              <a:t>Laila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mi </a:t>
            </a:r>
            <a:r>
              <a:rPr lang="en-US" sz="2800" dirty="0" err="1" smtClean="0"/>
              <a:t>perro</a:t>
            </a:r>
            <a:r>
              <a:rPr lang="en-US" sz="2800" dirty="0" smtClean="0"/>
              <a:t>. Ella </a:t>
            </a:r>
            <a:r>
              <a:rPr lang="en-US" sz="2800" dirty="0" err="1" smtClean="0"/>
              <a:t>tiene</a:t>
            </a:r>
            <a:r>
              <a:rPr lang="en-US" sz="2800" dirty="0" smtClean="0"/>
              <a:t> </a:t>
            </a:r>
            <a:r>
              <a:rPr lang="en-US" sz="2800" dirty="0" err="1" smtClean="0"/>
              <a:t>cinco</a:t>
            </a:r>
            <a:r>
              <a:rPr lang="en-US" sz="2800" dirty="0" smtClean="0"/>
              <a:t> </a:t>
            </a:r>
            <a:r>
              <a:rPr lang="en-US" sz="2800" dirty="0" err="1" smtClean="0"/>
              <a:t>años</a:t>
            </a:r>
            <a:r>
              <a:rPr lang="en-US" sz="2800" dirty="0" smtClean="0"/>
              <a:t>. Ella vive en la casa de Tracy. </a:t>
            </a:r>
            <a:r>
              <a:rPr lang="en-US" sz="2800" dirty="0" err="1" smtClean="0"/>
              <a:t>Laila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muy</a:t>
            </a:r>
            <a:r>
              <a:rPr lang="en-US" sz="2800" dirty="0" smtClean="0"/>
              <a:t> </a:t>
            </a:r>
            <a:r>
              <a:rPr lang="en-US" sz="2800" dirty="0" err="1" smtClean="0"/>
              <a:t>inteligente</a:t>
            </a:r>
            <a:r>
              <a:rPr lang="en-US" sz="2800" dirty="0" smtClean="0"/>
              <a:t>. Le </a:t>
            </a:r>
            <a:r>
              <a:rPr lang="en-US" sz="2800" dirty="0" err="1" smtClean="0"/>
              <a:t>gusta</a:t>
            </a:r>
            <a:r>
              <a:rPr lang="en-US" sz="2800" dirty="0" smtClean="0"/>
              <a:t> </a:t>
            </a:r>
            <a:r>
              <a:rPr lang="en-US" sz="2800" dirty="0" err="1" smtClean="0"/>
              <a:t>correr</a:t>
            </a:r>
            <a:r>
              <a:rPr lang="en-US" sz="2800" dirty="0" smtClean="0"/>
              <a:t> y comer. </a:t>
            </a:r>
            <a:endParaRPr lang="en-US" sz="2800" dirty="0"/>
          </a:p>
        </p:txBody>
      </p:sp>
      <p:pic>
        <p:nvPicPr>
          <p:cNvPr id="8" name="Content Placeholder 7" descr="Lail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8600"/>
            <a:ext cx="4044950" cy="3833813"/>
          </a:xfrm>
        </p:spPr>
      </p:pic>
      <p:pic>
        <p:nvPicPr>
          <p:cNvPr id="9" name="Picture 8" descr="Lail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76600"/>
            <a:ext cx="4572000" cy="3581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Diane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Se llama Diane. Ella </a:t>
            </a:r>
            <a:r>
              <a:rPr lang="en-US" sz="2800" dirty="0" err="1" smtClean="0"/>
              <a:t>es</a:t>
            </a:r>
            <a:r>
              <a:rPr lang="en-US" sz="2800" dirty="0" smtClean="0"/>
              <a:t> la </a:t>
            </a:r>
            <a:r>
              <a:rPr lang="en-US" sz="2800" dirty="0" err="1" smtClean="0"/>
              <a:t>madre</a:t>
            </a:r>
            <a:r>
              <a:rPr lang="en-US" sz="2800" dirty="0" smtClean="0"/>
              <a:t> de Steve. Ella </a:t>
            </a:r>
            <a:r>
              <a:rPr lang="en-US" sz="2800" dirty="0" err="1" smtClean="0"/>
              <a:t>es</a:t>
            </a:r>
            <a:r>
              <a:rPr lang="en-US" sz="2800" dirty="0" smtClean="0"/>
              <a:t> mi </a:t>
            </a:r>
            <a:r>
              <a:rPr lang="en-US" sz="2800" dirty="0" err="1" smtClean="0"/>
              <a:t>abuala</a:t>
            </a:r>
            <a:r>
              <a:rPr lang="en-US" sz="2800" dirty="0" smtClean="0"/>
              <a:t> </a:t>
            </a:r>
            <a:r>
              <a:rPr lang="en-US" sz="2800" dirty="0" err="1" smtClean="0"/>
              <a:t>pasa</a:t>
            </a:r>
            <a:r>
              <a:rPr lang="en-US" sz="2800" dirty="0" smtClean="0"/>
              <a:t>. </a:t>
            </a:r>
            <a:r>
              <a:rPr lang="en-US" sz="2800" dirty="0" err="1" smtClean="0"/>
              <a:t>Tiene</a:t>
            </a:r>
            <a:r>
              <a:rPr lang="en-US" sz="2800" dirty="0" smtClean="0"/>
              <a:t> </a:t>
            </a:r>
            <a:r>
              <a:rPr lang="en-US" sz="2800" dirty="0" err="1" smtClean="0"/>
              <a:t>sesenta</a:t>
            </a:r>
            <a:r>
              <a:rPr lang="en-US" sz="2800" dirty="0" smtClean="0"/>
              <a:t> y </a:t>
            </a:r>
            <a:r>
              <a:rPr lang="en-US" sz="2800" dirty="0" err="1" smtClean="0"/>
              <a:t>uno</a:t>
            </a:r>
            <a:r>
              <a:rPr lang="en-US" sz="2800" dirty="0" smtClean="0"/>
              <a:t>. De </a:t>
            </a:r>
            <a:r>
              <a:rPr lang="en-US" sz="2800" dirty="0" err="1" smtClean="0"/>
              <a:t>donde</a:t>
            </a:r>
            <a:r>
              <a:rPr lang="en-US" sz="2800" dirty="0" smtClean="0"/>
              <a:t> Maryland. </a:t>
            </a:r>
            <a:r>
              <a:rPr lang="en-US" sz="2800" dirty="0" err="1" smtClean="0"/>
              <a:t>Ellla</a:t>
            </a:r>
            <a:r>
              <a:rPr lang="en-US" sz="2800" dirty="0" smtClean="0"/>
              <a:t> vive en Tennessee. Ella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muy</a:t>
            </a:r>
            <a:r>
              <a:rPr lang="en-US" sz="2800" dirty="0" smtClean="0"/>
              <a:t> </a:t>
            </a:r>
            <a:r>
              <a:rPr lang="en-US" sz="2800" dirty="0" err="1" smtClean="0"/>
              <a:t>joven</a:t>
            </a:r>
            <a:r>
              <a:rPr lang="en-US" sz="2800" dirty="0" smtClean="0"/>
              <a:t> </a:t>
            </a:r>
            <a:r>
              <a:rPr lang="en-US" sz="2800" dirty="0" smtClean="0"/>
              <a:t>y </a:t>
            </a:r>
            <a:r>
              <a:rPr lang="en-US" sz="2800" dirty="0" err="1" smtClean="0"/>
              <a:t>cariñosa</a:t>
            </a:r>
            <a:r>
              <a:rPr lang="en-US" sz="2800" dirty="0" smtClean="0"/>
              <a:t>. 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7" name="Content Placeholder 6" descr="Mim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86613" y="273050"/>
            <a:ext cx="3888624" cy="5853113"/>
          </a:xfr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David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Se llama David. David </a:t>
            </a:r>
            <a:r>
              <a:rPr lang="en-US" sz="2800" dirty="0" err="1" smtClean="0"/>
              <a:t>es</a:t>
            </a:r>
            <a:r>
              <a:rPr lang="en-US" sz="2800" dirty="0" smtClean="0"/>
              <a:t> el </a:t>
            </a:r>
            <a:r>
              <a:rPr lang="en-US" sz="2800" dirty="0" err="1" smtClean="0"/>
              <a:t>esposo</a:t>
            </a:r>
            <a:r>
              <a:rPr lang="en-US" sz="2800" dirty="0" smtClean="0"/>
              <a:t> de Diane. El </a:t>
            </a:r>
            <a:r>
              <a:rPr lang="en-US" sz="2800" dirty="0" err="1" smtClean="0"/>
              <a:t>es</a:t>
            </a:r>
            <a:r>
              <a:rPr lang="en-US" sz="2800" dirty="0" smtClean="0"/>
              <a:t> mi </a:t>
            </a:r>
            <a:r>
              <a:rPr lang="en-US" sz="2800" dirty="0" err="1" smtClean="0"/>
              <a:t>abualo</a:t>
            </a:r>
            <a:r>
              <a:rPr lang="en-US" sz="2800" dirty="0" smtClean="0"/>
              <a:t> </a:t>
            </a:r>
            <a:r>
              <a:rPr lang="en-US" sz="2800" dirty="0" err="1" smtClean="0"/>
              <a:t>paso</a:t>
            </a:r>
            <a:r>
              <a:rPr lang="en-US" sz="2800" dirty="0" smtClean="0"/>
              <a:t>. </a:t>
            </a:r>
            <a:r>
              <a:rPr lang="en-US" sz="2800" dirty="0" err="1" smtClean="0"/>
              <a:t>Tiene</a:t>
            </a:r>
            <a:r>
              <a:rPr lang="en-US" sz="2800" dirty="0" smtClean="0"/>
              <a:t> </a:t>
            </a:r>
            <a:r>
              <a:rPr lang="en-US" sz="2800" dirty="0" err="1" smtClean="0"/>
              <a:t>sesenta</a:t>
            </a:r>
            <a:r>
              <a:rPr lang="en-US" sz="2800" dirty="0" smtClean="0"/>
              <a:t> y </a:t>
            </a:r>
            <a:r>
              <a:rPr lang="en-US" sz="2800" dirty="0" err="1" smtClean="0"/>
              <a:t>cuatro</a:t>
            </a:r>
            <a:r>
              <a:rPr lang="en-US" sz="2800" dirty="0" smtClean="0"/>
              <a:t> </a:t>
            </a:r>
            <a:r>
              <a:rPr lang="en-US" sz="2800" dirty="0" err="1" smtClean="0"/>
              <a:t>años</a:t>
            </a:r>
            <a:r>
              <a:rPr lang="en-US" sz="2800" dirty="0" smtClean="0"/>
              <a:t>. El </a:t>
            </a:r>
            <a:r>
              <a:rPr lang="en-US" sz="2800" dirty="0" err="1" smtClean="0"/>
              <a:t>e</a:t>
            </a:r>
            <a:r>
              <a:rPr lang="en-US" sz="2800" dirty="0" err="1" smtClean="0"/>
              <a:t>s</a:t>
            </a:r>
            <a:r>
              <a:rPr lang="en-US" sz="2800" dirty="0" smtClean="0"/>
              <a:t> de Michigan. El vive en Tennessee. El </a:t>
            </a:r>
            <a:r>
              <a:rPr lang="en-US" sz="2800" dirty="0" err="1" smtClean="0"/>
              <a:t>es</a:t>
            </a:r>
            <a:r>
              <a:rPr lang="en-US" sz="2800" dirty="0" smtClean="0"/>
              <a:t> alto y </a:t>
            </a:r>
            <a:r>
              <a:rPr lang="en-US" sz="2800" dirty="0" err="1" smtClean="0"/>
              <a:t>muy</a:t>
            </a:r>
            <a:r>
              <a:rPr lang="en-US" sz="2800" dirty="0" smtClean="0"/>
              <a:t> </a:t>
            </a:r>
            <a:r>
              <a:rPr lang="en-US" sz="2800" dirty="0" err="1" smtClean="0"/>
              <a:t>listo</a:t>
            </a:r>
            <a:r>
              <a:rPr lang="en-US" sz="2800" dirty="0" smtClean="0"/>
              <a:t>. Le </a:t>
            </a:r>
            <a:r>
              <a:rPr lang="en-US" sz="2800" dirty="0" err="1" smtClean="0"/>
              <a:t>gusta</a:t>
            </a:r>
            <a:r>
              <a:rPr lang="en-US" sz="2800" dirty="0" smtClean="0"/>
              <a:t> leer.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5" name="Content Placeholder 4" descr="Pop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87205" y="273050"/>
            <a:ext cx="3887440" cy="5853113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Dylan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Me </a:t>
            </a:r>
            <a:r>
              <a:rPr lang="en-US" sz="2800" dirty="0" err="1" smtClean="0"/>
              <a:t>llamo</a:t>
            </a:r>
            <a:r>
              <a:rPr lang="en-US" sz="2800" dirty="0" smtClean="0"/>
              <a:t> Dylan. Soy de </a:t>
            </a:r>
            <a:r>
              <a:rPr lang="en-US" sz="2800" dirty="0" err="1" smtClean="0"/>
              <a:t>Tennesse</a:t>
            </a:r>
            <a:r>
              <a:rPr lang="en-US" sz="2800" dirty="0" smtClean="0"/>
              <a:t> y </a:t>
            </a:r>
            <a:r>
              <a:rPr lang="en-US" sz="2800" dirty="0" err="1" smtClean="0"/>
              <a:t>tengo</a:t>
            </a:r>
            <a:r>
              <a:rPr lang="en-US" sz="2800" dirty="0" smtClean="0"/>
              <a:t> </a:t>
            </a:r>
            <a:r>
              <a:rPr lang="en-US" sz="2800" dirty="0" err="1" smtClean="0"/>
              <a:t>dieciséis</a:t>
            </a:r>
            <a:r>
              <a:rPr lang="en-US" sz="2800" dirty="0" smtClean="0"/>
              <a:t> </a:t>
            </a:r>
            <a:r>
              <a:rPr lang="en-US" sz="2800" dirty="0" err="1" smtClean="0"/>
              <a:t>años</a:t>
            </a:r>
            <a:r>
              <a:rPr lang="en-US" sz="2800" dirty="0" smtClean="0"/>
              <a:t>. Soy el </a:t>
            </a:r>
            <a:r>
              <a:rPr lang="en-US" sz="2800" dirty="0" err="1" smtClean="0"/>
              <a:t>hijo</a:t>
            </a:r>
            <a:r>
              <a:rPr lang="en-US" sz="2800" dirty="0" smtClean="0"/>
              <a:t> de Tracy y Tommy. Soy alto y </a:t>
            </a:r>
            <a:r>
              <a:rPr lang="en-US" sz="2800" dirty="0" err="1" smtClean="0"/>
              <a:t>tiene</a:t>
            </a:r>
            <a:r>
              <a:rPr lang="en-US" sz="2800" dirty="0" smtClean="0"/>
              <a:t> </a:t>
            </a:r>
            <a:r>
              <a:rPr lang="en-US" sz="2800" dirty="0" err="1" smtClean="0"/>
              <a:t>pelo</a:t>
            </a:r>
            <a:r>
              <a:rPr lang="en-US" sz="2800" dirty="0" smtClean="0"/>
              <a:t> de color café. Me </a:t>
            </a:r>
            <a:r>
              <a:rPr lang="en-US" sz="2800" dirty="0" err="1" smtClean="0"/>
              <a:t>gusta</a:t>
            </a:r>
            <a:r>
              <a:rPr lang="en-US" sz="2800" dirty="0" smtClean="0"/>
              <a:t> </a:t>
            </a:r>
            <a:r>
              <a:rPr lang="en-US" sz="2800" dirty="0" err="1" smtClean="0"/>
              <a:t>ir</a:t>
            </a:r>
            <a:r>
              <a:rPr lang="en-US" sz="2800" dirty="0" smtClean="0"/>
              <a:t> a </a:t>
            </a:r>
            <a:r>
              <a:rPr lang="en-US" sz="2800" dirty="0" err="1" smtClean="0"/>
              <a:t>colegio</a:t>
            </a:r>
            <a:r>
              <a:rPr lang="en-US" sz="2800" dirty="0" smtClean="0"/>
              <a:t>.</a:t>
            </a:r>
          </a:p>
        </p:txBody>
      </p:sp>
      <p:pic>
        <p:nvPicPr>
          <p:cNvPr id="4" name="Content Placeholder 3" descr="M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187122" y="273050"/>
            <a:ext cx="3887606" cy="585311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Tommy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429000" cy="4602163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Tommy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es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mi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padre.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El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es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muy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inteligente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. Le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gusta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montar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su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motocicleta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. Le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gusta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mirrar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la television y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viajar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. El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es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alto y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tiene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</a:rPr>
              <a:t>pelo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 de color negro. El vive en Tennessee.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Content Placeholder 6" descr="Dad (Motorcycle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1447800"/>
            <a:ext cx="4730750" cy="44958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Thor 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Thor </a:t>
            </a:r>
            <a:r>
              <a:rPr lang="en-US" sz="2800" dirty="0" err="1" smtClean="0"/>
              <a:t>es</a:t>
            </a:r>
            <a:r>
              <a:rPr lang="en-US" sz="2800" dirty="0" smtClean="0"/>
              <a:t> mi </a:t>
            </a:r>
            <a:r>
              <a:rPr lang="en-US" sz="2800" dirty="0" err="1" smtClean="0"/>
              <a:t>perro</a:t>
            </a:r>
            <a:r>
              <a:rPr lang="en-US" sz="2800" dirty="0" smtClean="0"/>
              <a:t>. El </a:t>
            </a:r>
            <a:r>
              <a:rPr lang="en-US" sz="2800" dirty="0" err="1" smtClean="0"/>
              <a:t>tiene</a:t>
            </a:r>
            <a:r>
              <a:rPr lang="en-US" sz="2800" dirty="0" smtClean="0"/>
              <a:t> </a:t>
            </a:r>
            <a:r>
              <a:rPr lang="en-US" sz="2800" dirty="0" err="1" smtClean="0"/>
              <a:t>seis</a:t>
            </a:r>
            <a:r>
              <a:rPr lang="en-US" sz="2800" dirty="0" smtClean="0"/>
              <a:t> </a:t>
            </a:r>
            <a:r>
              <a:rPr lang="en-US" sz="2800" dirty="0" err="1" smtClean="0"/>
              <a:t>años</a:t>
            </a:r>
            <a:r>
              <a:rPr lang="en-US" sz="2800" dirty="0" smtClean="0"/>
              <a:t>. Thor </a:t>
            </a:r>
            <a:r>
              <a:rPr lang="en-US" sz="2800" dirty="0" err="1" smtClean="0"/>
              <a:t>es</a:t>
            </a:r>
            <a:r>
              <a:rPr lang="en-US" sz="2800" dirty="0" smtClean="0"/>
              <a:t> negro. El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muy</a:t>
            </a:r>
            <a:r>
              <a:rPr lang="en-US" sz="2800" dirty="0" smtClean="0"/>
              <a:t> loco y le </a:t>
            </a:r>
            <a:r>
              <a:rPr lang="en-US" sz="2800" dirty="0" err="1" smtClean="0"/>
              <a:t>gusta</a:t>
            </a:r>
            <a:r>
              <a:rPr lang="en-US" sz="2800" dirty="0" smtClean="0"/>
              <a:t> </a:t>
            </a:r>
            <a:r>
              <a:rPr lang="en-US" sz="2800" dirty="0" err="1" smtClean="0"/>
              <a:t>correr</a:t>
            </a:r>
            <a:r>
              <a:rPr lang="en-US" sz="2800" dirty="0" smtClean="0"/>
              <a:t>. El vive en mi patio.</a:t>
            </a:r>
            <a:endParaRPr lang="en-US" sz="2800" dirty="0"/>
          </a:p>
        </p:txBody>
      </p:sp>
      <p:pic>
        <p:nvPicPr>
          <p:cNvPr id="7" name="Content Placeholder 6" descr="Me, Dad, and Tho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072432"/>
            <a:ext cx="5111750" cy="4254348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Bugs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429000" cy="4602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 llama Bugs. Bugs </a:t>
            </a:r>
            <a:r>
              <a:rPr lang="en-US" sz="2800" dirty="0" err="1" smtClean="0"/>
              <a:t>es</a:t>
            </a:r>
            <a:r>
              <a:rPr lang="en-US" sz="2800" dirty="0" smtClean="0"/>
              <a:t> mi </a:t>
            </a:r>
            <a:r>
              <a:rPr lang="en-US" sz="2800" dirty="0" err="1" smtClean="0"/>
              <a:t>conejo</a:t>
            </a:r>
            <a:r>
              <a:rPr lang="en-US" sz="2800" dirty="0" smtClean="0"/>
              <a:t>. El </a:t>
            </a:r>
            <a:r>
              <a:rPr lang="en-US" sz="2800" dirty="0" err="1" smtClean="0"/>
              <a:t>tiene</a:t>
            </a:r>
            <a:r>
              <a:rPr lang="en-US" sz="2800" dirty="0" smtClean="0"/>
              <a:t> </a:t>
            </a:r>
            <a:r>
              <a:rPr lang="en-US" sz="2800" dirty="0" err="1" smtClean="0"/>
              <a:t>cinco</a:t>
            </a:r>
            <a:r>
              <a:rPr lang="en-US" sz="2800" dirty="0" smtClean="0"/>
              <a:t> </a:t>
            </a:r>
            <a:r>
              <a:rPr lang="en-US" sz="2800" dirty="0" err="1" smtClean="0"/>
              <a:t>años</a:t>
            </a:r>
            <a:r>
              <a:rPr lang="en-US" sz="2800" dirty="0" smtClean="0"/>
              <a:t>. El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viejo</a:t>
            </a:r>
            <a:r>
              <a:rPr lang="en-US" sz="2800" dirty="0" smtClean="0"/>
              <a:t>. El vive en la casa de Tommy. Le </a:t>
            </a:r>
            <a:r>
              <a:rPr lang="en-US" sz="2800" dirty="0" err="1" smtClean="0"/>
              <a:t>gusta</a:t>
            </a:r>
            <a:r>
              <a:rPr lang="en-US" sz="2800" dirty="0" smtClean="0"/>
              <a:t> comer </a:t>
            </a:r>
            <a:r>
              <a:rPr lang="en-US" sz="2800" dirty="0" err="1" smtClean="0"/>
              <a:t>zanahorias</a:t>
            </a:r>
            <a:r>
              <a:rPr lang="en-US" sz="2800" dirty="0" smtClean="0"/>
              <a:t>. Mi </a:t>
            </a:r>
            <a:r>
              <a:rPr lang="en-US" sz="2800" dirty="0" err="1" smtClean="0"/>
              <a:t>conejo</a:t>
            </a:r>
            <a:r>
              <a:rPr lang="en-US" sz="2800" dirty="0" smtClean="0"/>
              <a:t>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muy</a:t>
            </a:r>
            <a:r>
              <a:rPr lang="en-US" sz="2800" dirty="0" smtClean="0"/>
              <a:t> negro.</a:t>
            </a:r>
            <a:endParaRPr lang="en-US" sz="2800" dirty="0"/>
          </a:p>
        </p:txBody>
      </p:sp>
      <p:pic>
        <p:nvPicPr>
          <p:cNvPr id="5" name="Content Placeholder 4" descr="Bug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1282700"/>
            <a:ext cx="4724400" cy="3833813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Linda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304800" y="1524000"/>
            <a:ext cx="3429000" cy="46021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Linda </a:t>
            </a:r>
            <a:r>
              <a:rPr lang="en-US" sz="2800" dirty="0" err="1" smtClean="0"/>
              <a:t>es</a:t>
            </a:r>
            <a:r>
              <a:rPr lang="en-US" sz="2800" dirty="0" smtClean="0"/>
              <a:t> mi </a:t>
            </a:r>
            <a:r>
              <a:rPr lang="en-US" sz="2800" dirty="0" err="1" smtClean="0"/>
              <a:t>abuala</a:t>
            </a:r>
            <a:r>
              <a:rPr lang="en-US" sz="2800" dirty="0" smtClean="0"/>
              <a:t>. Ella </a:t>
            </a:r>
            <a:r>
              <a:rPr lang="en-US" sz="2800" dirty="0" err="1" smtClean="0"/>
              <a:t>tiene</a:t>
            </a:r>
            <a:r>
              <a:rPr lang="en-US" sz="2800" dirty="0" smtClean="0"/>
              <a:t> </a:t>
            </a:r>
            <a:r>
              <a:rPr lang="en-US" sz="2800" dirty="0" err="1" smtClean="0"/>
              <a:t>setenta</a:t>
            </a:r>
            <a:r>
              <a:rPr lang="en-US" sz="2800" dirty="0" smtClean="0"/>
              <a:t> y </a:t>
            </a:r>
            <a:r>
              <a:rPr lang="en-US" sz="2800" dirty="0" err="1" smtClean="0"/>
              <a:t>uno</a:t>
            </a:r>
            <a:r>
              <a:rPr lang="en-US" sz="2800" dirty="0" smtClean="0"/>
              <a:t> </a:t>
            </a:r>
            <a:r>
              <a:rPr lang="en-US" sz="2800" dirty="0" err="1" smtClean="0"/>
              <a:t>años</a:t>
            </a:r>
            <a:r>
              <a:rPr lang="en-US" sz="2800" dirty="0" smtClean="0"/>
              <a:t>. Ella </a:t>
            </a:r>
            <a:r>
              <a:rPr lang="en-US" sz="2800" dirty="0" err="1" smtClean="0"/>
              <a:t>es</a:t>
            </a:r>
            <a:r>
              <a:rPr lang="en-US" sz="2800" dirty="0" smtClean="0"/>
              <a:t> de Michigan. Ella vive en Hendersonville. Ella </a:t>
            </a:r>
            <a:r>
              <a:rPr lang="en-US" sz="2800" dirty="0" err="1" smtClean="0"/>
              <a:t>tiene</a:t>
            </a:r>
            <a:r>
              <a:rPr lang="en-US" sz="2800" dirty="0" smtClean="0"/>
              <a:t> el </a:t>
            </a:r>
            <a:r>
              <a:rPr lang="en-US" sz="2800" dirty="0" err="1" smtClean="0"/>
              <a:t>pelo</a:t>
            </a:r>
            <a:r>
              <a:rPr lang="en-US" sz="2800" dirty="0" smtClean="0"/>
              <a:t> de negro y </a:t>
            </a:r>
            <a:r>
              <a:rPr lang="en-US" sz="2800" dirty="0" err="1" smtClean="0"/>
              <a:t>tiene</a:t>
            </a:r>
            <a:r>
              <a:rPr lang="en-US" sz="2800" dirty="0" smtClean="0"/>
              <a:t> </a:t>
            </a:r>
            <a:r>
              <a:rPr lang="en-US" sz="2800" dirty="0" err="1" smtClean="0"/>
              <a:t>canas.Se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joven</a:t>
            </a:r>
            <a:r>
              <a:rPr lang="en-US" sz="2800" dirty="0" smtClean="0"/>
              <a:t>. Le </a:t>
            </a:r>
            <a:r>
              <a:rPr lang="en-US" sz="2800" dirty="0" err="1" smtClean="0"/>
              <a:t>gusta</a:t>
            </a:r>
            <a:r>
              <a:rPr lang="en-US" sz="2800" dirty="0" smtClean="0"/>
              <a:t> </a:t>
            </a:r>
            <a:r>
              <a:rPr lang="en-US" sz="2800" dirty="0" err="1" smtClean="0"/>
              <a:t>visitar</a:t>
            </a:r>
            <a:r>
              <a:rPr lang="en-US" sz="2800" dirty="0" smtClean="0"/>
              <a:t> mi padre. Ella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muy</a:t>
            </a:r>
            <a:r>
              <a:rPr lang="en-US" sz="2800" dirty="0" smtClean="0"/>
              <a:t> </a:t>
            </a:r>
            <a:r>
              <a:rPr lang="en-US" sz="2800" dirty="0" err="1" smtClean="0"/>
              <a:t>cariñosa</a:t>
            </a:r>
            <a:r>
              <a:rPr lang="en-US" sz="2800" dirty="0" smtClean="0"/>
              <a:t>.</a:t>
            </a:r>
          </a:p>
        </p:txBody>
      </p:sp>
      <p:pic>
        <p:nvPicPr>
          <p:cNvPr id="7" name="Content Placeholder 6" descr="nann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0" y="1447800"/>
            <a:ext cx="5111750" cy="3812514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Tracy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Se llama Tracy. Tracy </a:t>
            </a:r>
            <a:r>
              <a:rPr lang="en-US" sz="2800" dirty="0" err="1" smtClean="0"/>
              <a:t>es</a:t>
            </a:r>
            <a:r>
              <a:rPr lang="en-US" sz="2800" dirty="0" smtClean="0"/>
              <a:t> mi </a:t>
            </a:r>
            <a:r>
              <a:rPr lang="en-US" sz="2800" dirty="0" err="1" smtClean="0"/>
              <a:t>madre</a:t>
            </a:r>
            <a:r>
              <a:rPr lang="en-US" sz="2800" dirty="0" smtClean="0"/>
              <a:t>. Ella </a:t>
            </a:r>
            <a:r>
              <a:rPr lang="en-US" sz="2800" dirty="0" err="1" smtClean="0"/>
              <a:t>tiene</a:t>
            </a:r>
            <a:r>
              <a:rPr lang="en-US" sz="2800" dirty="0" smtClean="0"/>
              <a:t> </a:t>
            </a:r>
            <a:r>
              <a:rPr lang="en-US" sz="2800" dirty="0" err="1" smtClean="0"/>
              <a:t>cuarenta</a:t>
            </a:r>
            <a:r>
              <a:rPr lang="en-US" sz="2800" dirty="0" smtClean="0"/>
              <a:t> y </a:t>
            </a:r>
            <a:r>
              <a:rPr lang="en-US" sz="2800" dirty="0" err="1" smtClean="0"/>
              <a:t>uno</a:t>
            </a:r>
            <a:r>
              <a:rPr lang="en-US" sz="2800" dirty="0" smtClean="0"/>
              <a:t>. Ella vive en Tennessee. Ella </a:t>
            </a:r>
            <a:r>
              <a:rPr lang="en-US" sz="2800" dirty="0" err="1" smtClean="0"/>
              <a:t>tiene</a:t>
            </a:r>
            <a:r>
              <a:rPr lang="en-US" sz="2800" dirty="0" smtClean="0"/>
              <a:t> el </a:t>
            </a:r>
            <a:r>
              <a:rPr lang="en-US" sz="2800" dirty="0" err="1" smtClean="0"/>
              <a:t>pelo</a:t>
            </a:r>
            <a:r>
              <a:rPr lang="en-US" sz="2800" dirty="0" smtClean="0"/>
              <a:t> de </a:t>
            </a:r>
            <a:r>
              <a:rPr lang="en-US" sz="2800" dirty="0" err="1" smtClean="0"/>
              <a:t>rubio</a:t>
            </a:r>
            <a:r>
              <a:rPr lang="en-US" sz="2800" dirty="0" smtClean="0"/>
              <a:t>. Ella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muy</a:t>
            </a:r>
            <a:r>
              <a:rPr lang="en-US" sz="2800" dirty="0" smtClean="0"/>
              <a:t> </a:t>
            </a:r>
            <a:r>
              <a:rPr lang="en-US" sz="2800" dirty="0" err="1" smtClean="0"/>
              <a:t>cariñosa</a:t>
            </a:r>
            <a:r>
              <a:rPr lang="en-US" sz="2800" dirty="0" smtClean="0"/>
              <a:t> y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muy</a:t>
            </a:r>
            <a:r>
              <a:rPr lang="en-US" sz="2800" dirty="0" smtClean="0"/>
              <a:t> </a:t>
            </a:r>
            <a:r>
              <a:rPr lang="en-US" sz="2800" dirty="0" err="1" smtClean="0"/>
              <a:t>estricta</a:t>
            </a:r>
            <a:r>
              <a:rPr lang="en-US" sz="2800" dirty="0" smtClean="0"/>
              <a:t>. Ella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joven</a:t>
            </a:r>
            <a:r>
              <a:rPr lang="en-US" sz="2800" dirty="0" smtClean="0"/>
              <a:t> y </a:t>
            </a:r>
            <a:r>
              <a:rPr lang="en-US" sz="2800" dirty="0" err="1" smtClean="0"/>
              <a:t>muy</a:t>
            </a:r>
            <a:r>
              <a:rPr lang="en-US" sz="2800" dirty="0" smtClean="0"/>
              <a:t> </a:t>
            </a:r>
            <a:r>
              <a:rPr lang="en-US" sz="2800" dirty="0" err="1" smtClean="0"/>
              <a:t>inteligente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pic>
        <p:nvPicPr>
          <p:cNvPr id="7" name="Content Placeholder 6" descr="Me and mo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530263"/>
            <a:ext cx="5111750" cy="3338687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Steve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Se llama Steve. Steve </a:t>
            </a:r>
            <a:r>
              <a:rPr lang="en-US" sz="2800" dirty="0" err="1" smtClean="0"/>
              <a:t>es</a:t>
            </a:r>
            <a:r>
              <a:rPr lang="en-US" sz="2800" dirty="0" smtClean="0"/>
              <a:t> el </a:t>
            </a:r>
            <a:r>
              <a:rPr lang="en-US" sz="2800" dirty="0" err="1" smtClean="0"/>
              <a:t>esosa</a:t>
            </a:r>
            <a:r>
              <a:rPr lang="en-US" sz="2800" dirty="0" smtClean="0"/>
              <a:t> de Tracy</a:t>
            </a:r>
            <a:r>
              <a:rPr lang="en-US" sz="2800" dirty="0" smtClean="0"/>
              <a:t>. El </a:t>
            </a:r>
            <a:r>
              <a:rPr lang="en-US" sz="2800" dirty="0" err="1" smtClean="0"/>
              <a:t>es</a:t>
            </a:r>
            <a:r>
              <a:rPr lang="en-US" sz="2800" dirty="0" smtClean="0"/>
              <a:t> mi </a:t>
            </a:r>
            <a:r>
              <a:rPr lang="en-US" sz="2800" dirty="0" err="1" smtClean="0"/>
              <a:t>padrastro</a:t>
            </a:r>
            <a:r>
              <a:rPr lang="en-US" sz="2800" dirty="0" smtClean="0"/>
              <a:t>. </a:t>
            </a:r>
            <a:r>
              <a:rPr lang="en-US" sz="2800" dirty="0" smtClean="0"/>
              <a:t>El </a:t>
            </a:r>
            <a:r>
              <a:rPr lang="en-US" sz="2800" dirty="0" err="1" smtClean="0"/>
              <a:t>tiene</a:t>
            </a:r>
            <a:r>
              <a:rPr lang="en-US" sz="2800" dirty="0" smtClean="0"/>
              <a:t> </a:t>
            </a:r>
            <a:r>
              <a:rPr lang="en-US" sz="2800" dirty="0" err="1" smtClean="0"/>
              <a:t>cuarenta</a:t>
            </a:r>
            <a:r>
              <a:rPr lang="en-US" sz="2800" dirty="0" smtClean="0"/>
              <a:t> </a:t>
            </a:r>
            <a:r>
              <a:rPr lang="en-US" sz="2800" dirty="0" err="1" smtClean="0"/>
              <a:t>años</a:t>
            </a:r>
            <a:r>
              <a:rPr lang="en-US" sz="2800" dirty="0" smtClean="0"/>
              <a:t>. El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bajo</a:t>
            </a:r>
            <a:r>
              <a:rPr lang="en-US" sz="2800" dirty="0" smtClean="0"/>
              <a:t> y </a:t>
            </a:r>
            <a:r>
              <a:rPr lang="en-US" sz="2800" dirty="0" err="1" smtClean="0"/>
              <a:t>comico</a:t>
            </a:r>
            <a:r>
              <a:rPr lang="en-US" sz="2800" dirty="0" smtClean="0"/>
              <a:t>. El </a:t>
            </a:r>
            <a:r>
              <a:rPr lang="en-US" sz="2800" dirty="0" err="1" smtClean="0"/>
              <a:t>tiene</a:t>
            </a:r>
            <a:r>
              <a:rPr lang="en-US" sz="2800" dirty="0" smtClean="0"/>
              <a:t> </a:t>
            </a:r>
            <a:r>
              <a:rPr lang="en-US" sz="2800" dirty="0" err="1" smtClean="0"/>
              <a:t>pelo</a:t>
            </a:r>
            <a:r>
              <a:rPr lang="en-US" sz="2800" dirty="0" smtClean="0"/>
              <a:t> color de negro. </a:t>
            </a:r>
            <a:r>
              <a:rPr lang="en-US" sz="2800" dirty="0" smtClean="0"/>
              <a:t>Steve vive en la casa de Tracy.  </a:t>
            </a:r>
            <a:endParaRPr lang="en-US" sz="2800" dirty="0"/>
          </a:p>
        </p:txBody>
      </p:sp>
      <p:pic>
        <p:nvPicPr>
          <p:cNvPr id="8" name="Content Placeholder 7" descr="Mom and Stev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495690"/>
            <a:ext cx="5111750" cy="3407833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Maddie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Se llama </a:t>
            </a:r>
            <a:r>
              <a:rPr lang="en-US" sz="2800" dirty="0" err="1" smtClean="0"/>
              <a:t>Maddie</a:t>
            </a:r>
            <a:r>
              <a:rPr lang="en-US" sz="2800" dirty="0" smtClean="0"/>
              <a:t>. Ella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smtClean="0"/>
              <a:t>la </a:t>
            </a:r>
            <a:r>
              <a:rPr lang="en-US" sz="2800" dirty="0" err="1" smtClean="0"/>
              <a:t>heja</a:t>
            </a:r>
            <a:r>
              <a:rPr lang="en-US" sz="2800" dirty="0" smtClean="0"/>
              <a:t> de Tracy y Steve. Ella </a:t>
            </a:r>
            <a:r>
              <a:rPr lang="en-US" sz="2800" dirty="0" err="1" smtClean="0"/>
              <a:t>es</a:t>
            </a:r>
            <a:r>
              <a:rPr lang="en-US" sz="2800" dirty="0" smtClean="0"/>
              <a:t> mi la media </a:t>
            </a:r>
            <a:r>
              <a:rPr lang="en-US" sz="2800" dirty="0" err="1" smtClean="0"/>
              <a:t>hermana</a:t>
            </a:r>
            <a:r>
              <a:rPr lang="en-US" sz="2800" dirty="0" smtClean="0"/>
              <a:t>. </a:t>
            </a:r>
            <a:r>
              <a:rPr lang="en-US" sz="2800" dirty="0" err="1" smtClean="0"/>
              <a:t>Maddie</a:t>
            </a:r>
            <a:r>
              <a:rPr lang="en-US" sz="2800" dirty="0" smtClean="0"/>
              <a:t> </a:t>
            </a:r>
            <a:r>
              <a:rPr lang="en-US" sz="2800" dirty="0" err="1" smtClean="0"/>
              <a:t>tiene</a:t>
            </a:r>
            <a:r>
              <a:rPr lang="en-US" sz="2800" dirty="0" smtClean="0"/>
              <a:t> </a:t>
            </a:r>
            <a:r>
              <a:rPr lang="en-US" sz="2800" dirty="0" err="1" smtClean="0"/>
              <a:t>cuatro</a:t>
            </a:r>
            <a:r>
              <a:rPr lang="en-US" sz="2800" dirty="0" smtClean="0"/>
              <a:t> </a:t>
            </a:r>
            <a:r>
              <a:rPr lang="en-US" sz="2800" dirty="0" err="1" smtClean="0"/>
              <a:t>años</a:t>
            </a:r>
            <a:r>
              <a:rPr lang="en-US" sz="2800" dirty="0" smtClean="0"/>
              <a:t>. Ella vive en la casa de Tracy. Ella </a:t>
            </a:r>
            <a:r>
              <a:rPr lang="en-US" sz="2800" dirty="0" err="1" smtClean="0"/>
              <a:t>es</a:t>
            </a:r>
            <a:r>
              <a:rPr lang="en-US" sz="2800" dirty="0" smtClean="0"/>
              <a:t> </a:t>
            </a:r>
            <a:r>
              <a:rPr lang="en-US" sz="2800" dirty="0" err="1" smtClean="0"/>
              <a:t>muy</a:t>
            </a:r>
            <a:r>
              <a:rPr lang="en-US" sz="2800" dirty="0" smtClean="0"/>
              <a:t> </a:t>
            </a:r>
            <a:r>
              <a:rPr lang="en-US" sz="2800" dirty="0" err="1" smtClean="0"/>
              <a:t>inteligente</a:t>
            </a:r>
            <a:r>
              <a:rPr lang="en-US" sz="2800" dirty="0" smtClean="0"/>
              <a:t> y </a:t>
            </a:r>
            <a:r>
              <a:rPr lang="en-US" sz="2800" dirty="0" err="1" smtClean="0"/>
              <a:t>muy</a:t>
            </a:r>
            <a:r>
              <a:rPr lang="en-US" sz="2800" dirty="0" smtClean="0"/>
              <a:t> </a:t>
            </a:r>
            <a:r>
              <a:rPr lang="en-US" sz="2800" dirty="0" err="1" smtClean="0"/>
              <a:t>comico</a:t>
            </a:r>
            <a:r>
              <a:rPr lang="en-US" sz="2800" dirty="0" smtClean="0"/>
              <a:t>. Le </a:t>
            </a:r>
            <a:r>
              <a:rPr lang="en-US" sz="2800" dirty="0" err="1" smtClean="0"/>
              <a:t>gusta</a:t>
            </a:r>
            <a:r>
              <a:rPr lang="en-US" sz="2800" dirty="0" smtClean="0"/>
              <a:t> </a:t>
            </a:r>
            <a:r>
              <a:rPr lang="en-US" sz="2800" dirty="0" err="1" smtClean="0"/>
              <a:t>cantar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7" name="Content Placeholder 6" descr="Maddi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87167" y="273050"/>
            <a:ext cx="3887515" cy="5853113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3211</TotalTime>
  <Words>445</Words>
  <Application>Microsoft Office PowerPoint</Application>
  <PresentationFormat>On-screen Show (4:3)</PresentationFormat>
  <Paragraphs>24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La Familia</vt:lpstr>
      <vt:lpstr>Dylan</vt:lpstr>
      <vt:lpstr>Tommy</vt:lpstr>
      <vt:lpstr>Thor </vt:lpstr>
      <vt:lpstr>Bugs</vt:lpstr>
      <vt:lpstr>Linda</vt:lpstr>
      <vt:lpstr>Tracy</vt:lpstr>
      <vt:lpstr>Steve</vt:lpstr>
      <vt:lpstr>Maddie</vt:lpstr>
      <vt:lpstr>Laila</vt:lpstr>
      <vt:lpstr>Diane</vt:lpstr>
      <vt:lpstr>David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dylan</dc:creator>
  <cp:lastModifiedBy>dylan</cp:lastModifiedBy>
  <cp:revision>36</cp:revision>
  <dcterms:created xsi:type="dcterms:W3CDTF">2012-11-18T18:35:36Z</dcterms:created>
  <dcterms:modified xsi:type="dcterms:W3CDTF">2012-11-21T01:18:20Z</dcterms:modified>
</cp:coreProperties>
</file>